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1931d9d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1931d9d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1931d9d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1931d9d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1931d9d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1931d9d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931d9d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1931d9d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1931d9d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1931d9d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931d9d3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931d9d3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931d9d3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931d9d3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931d9d3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931d9d3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1931d9d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1931d9d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1931d9d3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1931d9d3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931d9d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931d9d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1931d9d3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1931d9d3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1931d9d3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1931d9d3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1931d9d3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1931d9d3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931d9d3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931d9d3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1931d9d3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1931d9d3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1931d9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1931d9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1931d9d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1931d9d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1931d9d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1931d9d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1931d9d2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1931d9d2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1931d9d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1931d9d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1931d9d2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1931d9d2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1931d9d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1931d9d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931d9d2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1931d9d2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1931d9d2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1931d9d2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931d9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931d9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931d9d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931d9d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1931d9d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1931d9d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1931d9d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1931d9d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1931d9d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1931d9d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i.org/10.5753/wcama.2020.11014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g1.globo.com/sp/vale-do-paraiba-regiao/noticia/2016/01/portais-da-transparencia-de-9-cidades-da-regiao-estao-abaixo-da-media.html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www.zappar.com/blog/how-augmented-reality-affects-brai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www.zappar.com/blog/how-augmented-reality-affects-brain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IHC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Giuliano Bertoti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725" y="487850"/>
            <a:ext cx="648652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2861375" y="106375"/>
            <a:ext cx="3075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CUI:Conversational user interface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/>
        </p:nvSpPr>
        <p:spPr>
          <a:xfrm>
            <a:off x="3204525" y="4342375"/>
            <a:ext cx="3000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https://doi.org/10.5753/wcama.2020.11014</a:t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650" y="105950"/>
            <a:ext cx="5149969" cy="403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/>
        </p:nvSpPr>
        <p:spPr>
          <a:xfrm>
            <a:off x="122300" y="274700"/>
            <a:ext cx="202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WCAMA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Dentro do congresso principal da SBC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*(geralmente estes eventos da SBC são frequentados por alunos de mestrado e doutorado - o que mostra a qualidade dos trabalhos dos alunos da fatec que foram publicados concorrendo com projetos de mestrado e doutorado - esse inclusive se tornou mestrado)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488" y="1025425"/>
            <a:ext cx="6063024" cy="2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25" y="289400"/>
            <a:ext cx="5339675" cy="4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09524" cy="34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147" y="1856672"/>
            <a:ext cx="4931525" cy="29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/>
        </p:nvSpPr>
        <p:spPr>
          <a:xfrm>
            <a:off x="305875" y="4055725"/>
            <a:ext cx="314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50">
                <a:solidFill>
                  <a:srgbClr val="326C99"/>
                </a:solidFill>
                <a:highlight>
                  <a:srgbClr val="FFFFFF"/>
                </a:highlight>
              </a:rPr>
              <a:t>http://lattes.cnpq.br/4377240827813491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/>
        </p:nvSpPr>
        <p:spPr>
          <a:xfrm>
            <a:off x="520675" y="322375"/>
            <a:ext cx="8100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http://g1.globo.com/sp/vale-do-paraiba-regiao/noticia/2016/01/portais-da-transparencia-de-9-cidades-da-regiao-estao-abaixo-da-media.html</a:t>
            </a:r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88" y="1057875"/>
            <a:ext cx="6541016" cy="36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Benefícios da Realidade Aumentada e Virtual</a:t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3146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6018000" y="1196700"/>
            <a:ext cx="28143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New Stanford research examines how augmented reality affects people’s behavior.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Stanford scholar Jeremy Bailenson and other researchers found that people’s interactions with a virtual person in augmented reality, or AR, influenced how they behaved and acted in the physical world.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https://news.stanford.edu/2019/05/14/augmented-reality-affects-peoples-behavior-real-world/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-5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Realidade Aumentada aciona altos níveis de atenção visual no cérebro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25" y="1055075"/>
            <a:ext cx="648545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2450950" y="4703150"/>
            <a:ext cx="4383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https://www.zappar.com/blog/how-augmented-reality-affects-brain/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00" y="1030575"/>
            <a:ext cx="5181540" cy="336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2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Realidade Aumentada provoca uma resposta de "surpresa" no cérebro.</a:t>
            </a:r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331800" y="4510625"/>
            <a:ext cx="8480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sensação de surpresa aumenta a memória relacionada àquela atividade, o engajamento e a atenção.</a:t>
            </a:r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7134150" y="1783550"/>
            <a:ext cx="16341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https://www.zappar.com/blog/how-augmented-reality-affects-brain/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50" y="346475"/>
            <a:ext cx="3805901" cy="21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50" y="1723500"/>
            <a:ext cx="3955501" cy="22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50" y="2888625"/>
            <a:ext cx="3805901" cy="21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780925" y="0"/>
            <a:ext cx="3037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 1: posicione o tripé</a:t>
            </a:r>
            <a:endParaRPr/>
          </a:p>
        </p:txBody>
      </p:sp>
      <p:sp>
        <p:nvSpPr>
          <p:cNvPr id="173" name="Google Shape;173;p32"/>
          <p:cNvSpPr txBox="1"/>
          <p:nvPr/>
        </p:nvSpPr>
        <p:spPr>
          <a:xfrm>
            <a:off x="5167800" y="1331700"/>
            <a:ext cx="3037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 2: aproxime a furadeira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611150" y="2541238"/>
            <a:ext cx="3037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 3: realize a furação</a:t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5615275" y="84900"/>
            <a:ext cx="31842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Guia interativo em Realidade Aumentada com as 3 etapas para a realização da furação correta com tripé.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072000" y="21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https://github.com/giulianobertoti/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530950" y="3323700"/>
            <a:ext cx="4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https://github.com/giulianobertoti/skills_heroku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00" y="152400"/>
            <a:ext cx="275010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06" y="152400"/>
            <a:ext cx="273427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115075" y="1242725"/>
            <a:ext cx="1587900" cy="3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Animação com realidade aumentada mostrando como a furação deve ser feita corretamente com stop drill para não danificar a peça debaixo...</a:t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7790050" y="1415325"/>
            <a:ext cx="12312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… e a mesma animação mostrando que sem stop drill a outra peça será danificada.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4691924" cy="35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600" y="1606075"/>
            <a:ext cx="4619024" cy="3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5051450" y="287675"/>
            <a:ext cx="364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 lado esquerdo, a pessoa está controlando a furadeira com a mão e antes de tocar a placa acrescentou o stop drill.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333700" y="4004325"/>
            <a:ext cx="36477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 lado direito ela não está usando stop drill e um aviso na parte superior da tela notifica a importância de usar este acessório.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925" y="71850"/>
            <a:ext cx="5528642" cy="41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1438100" y="4140850"/>
            <a:ext cx="6432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projetos foram desenvolvidos para plataformas abertas é possível reprogramar seu código para substituir o stop drill do slide anterior por um tripé, por exemplo (que foram os 2 acessórios comentados pelos funcionários da empresa).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675" y="219200"/>
            <a:ext cx="4146275" cy="25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50" y="2884600"/>
            <a:ext cx="3468701" cy="2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275" y="2884609"/>
            <a:ext cx="3468701" cy="2167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/>
        </p:nvSpPr>
        <p:spPr>
          <a:xfrm>
            <a:off x="282825" y="905000"/>
            <a:ext cx="200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de realidade virtual de uma oficina de furação 3D.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7030600" y="667400"/>
            <a:ext cx="1691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desenvolvido para permitir a imersão com óculos (conforme ilustrado no próximo slide).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3870625" y="3001975"/>
            <a:ext cx="1415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 correta de fazer a furação com stop drill (esquerda) e incorreta sem o uso do acessório (direita).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/>
        </p:nvSpPr>
        <p:spPr>
          <a:xfrm>
            <a:off x="-25825" y="3901300"/>
            <a:ext cx="3970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comprado um óculos de realidade virtual pelo professor para permitir experiências de imersão (ele tem baixo custo e sua estrutura é de papelão dobrável, permitindo por exemplo distribuí-lo junto com apostilas do curso)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575" y="310150"/>
            <a:ext cx="5357926" cy="3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4188825" y="3324000"/>
            <a:ext cx="45231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do celular que é acoplado ao óculos de imersão.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óculos oferece a experiência de que o aluno está dentro da oficina e permite, por exemplo, que ele veja o exemplo errado de furação e, apenas virando sua cabeça para o lado, veja o correto a ser seguido. 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76200"/>
            <a:ext cx="2940101" cy="39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4243350" y="2371650"/>
            <a:ext cx="6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MVP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100" y="92975"/>
            <a:ext cx="5963024" cy="395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268075" y="4004225"/>
            <a:ext cx="896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best first step towards building a complex end-to-end system is to build a basic end-to-end system -- not to build a submodule of what you think the complex system should look like (</a:t>
            </a:r>
            <a:r>
              <a:rPr b="1" lang="pt-BR" sz="15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François Chollet, Google</a:t>
            </a:r>
            <a:r>
              <a:rPr lang="pt-BR" sz="17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3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2580325" y="2832525"/>
            <a:ext cx="425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not here to build Products. </a:t>
            </a:r>
            <a:endParaRPr sz="1700">
              <a:solidFill>
                <a:srgbClr val="0F141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here to solve Customer Problems. </a:t>
            </a:r>
            <a:endParaRPr sz="1400"/>
          </a:p>
        </p:txBody>
      </p:sp>
      <p:sp>
        <p:nvSpPr>
          <p:cNvPr id="241" name="Google Shape;241;p42"/>
          <p:cNvSpPr txBox="1"/>
          <p:nvPr/>
        </p:nvSpPr>
        <p:spPr>
          <a:xfrm>
            <a:off x="770875" y="1140375"/>
            <a:ext cx="713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 que adianta um Hotel ter uma sala de checkin maravilhosa se ele não tem quartos?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 que adianta um Sistema ter um login sofisticado se quando o usuário se loga ele não pode de fato resolver seus problemas?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918050" y="3478325"/>
            <a:ext cx="53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https://www.nngroup.com/articles/ten-usability-heuristics/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2644800" y="2171550"/>
            <a:ext cx="38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https://www.w3.org/WAI/WCAG21/quickref/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2986050" y="1011000"/>
            <a:ext cx="27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Fundamentos da disciplina!!!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/>
        </p:nvSpPr>
        <p:spPr>
          <a:xfrm>
            <a:off x="914399" y="2157153"/>
            <a:ext cx="731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"An MVP is not about building 3 features out of a total of 10 features.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It's about building a version of your product that can help you learn the most about the market and customers and validate your idea.”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/>
        </p:nvSpPr>
        <p:spPr>
          <a:xfrm>
            <a:off x="3990713" y="2421675"/>
            <a:ext cx="116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libri"/>
                <a:ea typeface="Calibri"/>
                <a:cs typeface="Calibri"/>
                <a:sym typeface="Calibri"/>
              </a:rPr>
              <a:t>Pergunte sempre!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7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650300"/>
            <a:ext cx="85206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Mostrar o que tem sido feito em IHC do meu ponto de vista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Como aluno (apenas 1 coisa)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Como professor (principalmente)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No decorrer disso: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Quais as principais comunidades científicas da área no Brasil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Integração com empresa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etc...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13" y="1077075"/>
            <a:ext cx="7706376" cy="39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802675" y="74775"/>
            <a:ext cx="773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SBC: Sociedade Brasileira de Computação (principal entidade brasileira de computação)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IHC: principal conferência da área de IHC da SBC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225" y="886875"/>
            <a:ext cx="4971557" cy="3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288550" y="221575"/>
            <a:ext cx="2679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GUI: Graphical user interface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475" y="362175"/>
            <a:ext cx="64865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477000" y="78975"/>
            <a:ext cx="2390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NUI: Natural user interfaces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